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76" r:id="rId5"/>
    <p:sldId id="282" r:id="rId6"/>
    <p:sldId id="299" r:id="rId7"/>
    <p:sldId id="300" r:id="rId8"/>
    <p:sldId id="301" r:id="rId9"/>
    <p:sldId id="302" r:id="rId10"/>
    <p:sldId id="303" r:id="rId11"/>
    <p:sldId id="306" r:id="rId12"/>
    <p:sldId id="304" r:id="rId13"/>
    <p:sldId id="305" r:id="rId14"/>
    <p:sldId id="307" r:id="rId15"/>
    <p:sldId id="308" r:id="rId16"/>
    <p:sldId id="309" r:id="rId17"/>
    <p:sldId id="297" r:id="rId18"/>
    <p:sldId id="296" r:id="rId19"/>
    <p:sldId id="298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F0914-0F13-BC75-1272-E7F93EDB6CDC}" name="Fabian Sauer" initials="FS" userId="S::sauer@mecodia.de::f310de5c-b0cb-4bd6-9ca2-e7d3868cb04a" providerId="AD"/>
  <p188:author id="{BB132F14-1AC1-B9D6-F0B6-7817ECAD3213}" name="Wasinski, Rebecca" initials="WR" userId="S::rebecca.wasinski@medienanstalt-nrw.de::a61dca22-4dc2-4e2b-8e00-bacf01c51dd7" providerId="AD"/>
  <p188:author id="{E2CFEEB1-2C49-043E-04E7-B5B0EE9934FD}" name="Wasinski, Rebecca" initials="WR" userId="S::Rebecca.Wasinski@medienanstalt-nrw.de::a61dca22-4dc2-4e2b-8e00-bacf01c51dd7" providerId="AD"/>
  <p188:author id="{9C79DAB7-CA93-FEB9-9A26-B3E6F8AFCAA7}" name="Weber, Janine" initials="WJ" userId="S::janine.weber@medienanstalt-nrw.de::9c381572-c782-475b-959b-8284cb1056c1" providerId="AD"/>
  <p188:author id="{E55964CD-7AA8-C63F-E254-EC06B62D701C}" name="Eikenbusch, Nadine" initials="EN" userId="S::Nadine.Eikenbusch@medienanstalt-nrw.de::278a25f7-1e69-4cb8-b54c-b54264b0d803" providerId="AD"/>
  <p188:author id="{F89D6DE5-A9D9-ADE3-8345-FDC64995A904}" name="Borchert, Ann-Charlotte" initials="BA" userId="S::ann-charlotte.borchert@medienanstalt-nrw.de::826049d4-9ad3-43dc-85fb-a43227bb52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27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meier, Derya" userId="de9cb8bf-8f84-413b-8511-c12af2d6ac8c" providerId="ADAL" clId="{4F31A443-10CE-4420-936B-F69FCD4B45CE}"/>
    <pc:docChg chg="modSld">
      <pc:chgData name="Lehmeier, Derya" userId="de9cb8bf-8f84-413b-8511-c12af2d6ac8c" providerId="ADAL" clId="{4F31A443-10CE-4420-936B-F69FCD4B45CE}" dt="2024-05-27T14:11:06.141" v="20" actId="20577"/>
      <pc:docMkLst>
        <pc:docMk/>
      </pc:docMkLst>
      <pc:sldChg chg="modSp mod">
        <pc:chgData name="Lehmeier, Derya" userId="de9cb8bf-8f84-413b-8511-c12af2d6ac8c" providerId="ADAL" clId="{4F31A443-10CE-4420-936B-F69FCD4B45CE}" dt="2024-05-27T14:11:06.141" v="20" actId="20577"/>
        <pc:sldMkLst>
          <pc:docMk/>
          <pc:sldMk cId="2281611788" sldId="276"/>
        </pc:sldMkLst>
        <pc:spChg chg="mod">
          <ac:chgData name="Lehmeier, Derya" userId="de9cb8bf-8f84-413b-8511-c12af2d6ac8c" providerId="ADAL" clId="{4F31A443-10CE-4420-936B-F69FCD4B45CE}" dt="2024-05-27T14:11:06.141" v="20" actId="20577"/>
          <ac:spMkLst>
            <pc:docMk/>
            <pc:sldMk cId="2281611788" sldId="276"/>
            <ac:spMk id="2" creationId="{F7324B39-FE1D-D1F2-C5A7-23988562C7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22E01-4B49-8744-8730-B106959BE8AA}" type="datetimeFigureOut">
              <a:rPr lang="de-DE" smtClean="0"/>
              <a:t>27.05.2024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BC9B-6C37-8E44-AF93-7369CB569E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95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>
            <a:extLst>
              <a:ext uri="{FF2B5EF4-FFF2-40B4-BE49-F238E27FC236}">
                <a16:creationId xmlns:a16="http://schemas.microsoft.com/office/drawing/2014/main" id="{7E92A92C-3296-FC05-F092-2DBAB853D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33935"/>
            <a:ext cx="909710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12D11E25-4139-B00B-19FF-CAF372B1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1892"/>
            <a:ext cx="9097108" cy="1511755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681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Tex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20A0270D-1EBB-AA4E-9C98-98FA18F3D4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3799" y="1825624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273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20A0270D-1EBB-AA4E-9C98-98FA18F3D4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3799" y="1825624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53ED10E-E58B-194F-A205-3BDAC7CBB1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7618" y="1825624"/>
            <a:ext cx="3960000" cy="432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984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ld Tex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20A0270D-1EBB-AA4E-9C98-98FA18F3D4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3799" y="1825624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53ED10E-E58B-194F-A205-3BDAC7CBB1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7618" y="1825624"/>
            <a:ext cx="3960000" cy="432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938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679A3D7-2564-2844-8DC1-72F7F82324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3801" y="1825625"/>
            <a:ext cx="3960000" cy="432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079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Bild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3960000" cy="4329113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679A3D7-2564-2844-8DC1-72F7F82324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3801" y="1825625"/>
            <a:ext cx="3960000" cy="4329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551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26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palte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659DC-C225-8ECA-4287-5B1B8B74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9619"/>
            <a:ext cx="12192000" cy="7596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9606D8-4D59-05A9-6C83-3EFF5A8C0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altern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ADA74B5-C57E-F945-B66C-26E308C4F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6E74BE5-8879-8647-8599-A65935C3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90075"/>
            <a:ext cx="9144000" cy="2541676"/>
          </a:xfrm>
        </p:spPr>
        <p:txBody>
          <a:bodyPr anchor="b">
            <a:normAutofit/>
          </a:bodyPr>
          <a:lstStyle>
            <a:lvl1pPr algn="ctr">
              <a:defRPr sz="6000" b="1" i="0"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756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7FF76-4D8E-5D49-A27F-E4422FF5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383" y="3356992"/>
            <a:ext cx="7986180" cy="1368152"/>
          </a:xfrm>
        </p:spPr>
        <p:txBody>
          <a:bodyPr>
            <a:normAutofit/>
          </a:bodyPr>
          <a:lstStyle>
            <a:lvl1pPr>
              <a:defRPr sz="48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A7801-915A-DD45-A8C6-0076C07F7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70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 altern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7FF76-4D8E-5D49-A27F-E4422FF5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383" y="3356992"/>
            <a:ext cx="7986180" cy="136815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EA7801-915A-DD45-A8C6-0076C07F76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1715E0-5698-1F43-A02D-96890228A9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7618" y="1825625"/>
            <a:ext cx="7986712" cy="4320000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109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1715E0-5698-1F43-A02D-96890228A9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7618" y="1825625"/>
            <a:ext cx="7986712" cy="4320000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51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7986182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013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7986182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00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CCC30-703E-AA4D-9B5A-6064017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CBD81-1832-8E49-9EED-0C52D85D8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338142-F0E1-A941-AB45-D9CFD0A97F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7618" y="1825625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20A0270D-1EBB-AA4E-9C98-98FA18F3D4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3799" y="1825624"/>
            <a:ext cx="3960000" cy="4329113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27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89336B-A5B9-3642-94FD-C0DB7FC6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18" y="476672"/>
            <a:ext cx="7986181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823DE4-873D-AA4D-83D8-375C1EE8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8302" y="6356350"/>
            <a:ext cx="1490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2ED6E60-5A2C-974C-9C81-1E076AF74BF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A39D17B-B11C-B743-B07C-94407170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7618" y="1825625"/>
            <a:ext cx="7986182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735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50" r:id="rId3"/>
    <p:sldLayoutId id="2147483672" r:id="rId4"/>
    <p:sldLayoutId id="2147483652" r:id="rId5"/>
    <p:sldLayoutId id="2147483673" r:id="rId6"/>
    <p:sldLayoutId id="2147483653" r:id="rId7"/>
    <p:sldLayoutId id="2147483674" r:id="rId8"/>
    <p:sldLayoutId id="2147483654" r:id="rId9"/>
    <p:sldLayoutId id="2147483675" r:id="rId10"/>
    <p:sldLayoutId id="2147483655" r:id="rId11"/>
    <p:sldLayoutId id="2147483676" r:id="rId12"/>
    <p:sldLayoutId id="2147483656" r:id="rId13"/>
    <p:sldLayoutId id="2147483677" r:id="rId14"/>
    <p:sldLayoutId id="2147483657" r:id="rId15"/>
    <p:sldLayoutId id="214748367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2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24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20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../../../Desktop/show-Musik%20KURZ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hyperlink" Target="../../../Desktop/show-Musik%20KURZ.wa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../../Desktop/show-Musik%20KURZ.wa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F7324B39-FE1D-D1F2-C5A7-23988562C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Camp Medienscouts NRW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EFA592-B6FD-641C-0578-2695C426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25039"/>
            <a:ext cx="9144000" cy="992737"/>
          </a:xfrm>
        </p:spPr>
        <p:txBody>
          <a:bodyPr/>
          <a:lstStyle/>
          <a:p>
            <a:r>
              <a:rPr lang="de-DE" dirty="0"/>
              <a:t>Abschlussquiz</a:t>
            </a:r>
          </a:p>
        </p:txBody>
      </p:sp>
    </p:spTree>
    <p:extLst>
      <p:ext uri="{BB962C8B-B14F-4D97-AF65-F5344CB8AC3E}">
        <p14:creationId xmlns:p14="http://schemas.microsoft.com/office/powerpoint/2010/main" val="228161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eine gute Chatregel?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meisten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schreibt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hat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gewonnen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antworten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erst ab 21:00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Wir tragen einen Streit sofort im Chat aus.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Wir gehen respektvoll miteinander um.</a:t>
            </a:r>
          </a:p>
        </p:txBody>
      </p:sp>
    </p:spTree>
    <p:extLst>
      <p:ext uri="{BB962C8B-B14F-4D97-AF65-F5344CB8AC3E}">
        <p14:creationId xmlns:p14="http://schemas.microsoft.com/office/powerpoint/2010/main" val="339286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ist eine gute Chatregel?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meisten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schreibt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hat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gewonnen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antworten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erst ab 21:00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Wir tragen einen Streit sofort im Chat aus.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Wir gehen respektvoll miteinander um.</a:t>
            </a:r>
          </a:p>
        </p:txBody>
      </p:sp>
    </p:spTree>
    <p:extLst>
      <p:ext uri="{BB962C8B-B14F-4D97-AF65-F5344CB8AC3E}">
        <p14:creationId xmlns:p14="http://schemas.microsoft.com/office/powerpoint/2010/main" val="243740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Soziale Netzwerke - Was ist ein guter Tipp?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Lade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möglichst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Fotos von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um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Likes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bekommen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Nutze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Spitznamen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Erzähle viel von dir selbst und poste persönliche Videos.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Schreibe mit möglichst vielen Menschen.</a:t>
            </a:r>
          </a:p>
        </p:txBody>
      </p:sp>
    </p:spTree>
    <p:extLst>
      <p:ext uri="{BB962C8B-B14F-4D97-AF65-F5344CB8AC3E}">
        <p14:creationId xmlns:p14="http://schemas.microsoft.com/office/powerpoint/2010/main" val="224605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Soziale Netzwerke - Was ist ein guter Tipp?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Lade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möglichst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Fotos von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um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Likes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bekommen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Nutze einen Spitznamen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Erzähle viel von dir selbst und poste persönliche Videos.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Schreibe mit möglichst vielen Menschen.</a:t>
            </a:r>
          </a:p>
        </p:txBody>
      </p:sp>
    </p:spTree>
    <p:extLst>
      <p:ext uri="{BB962C8B-B14F-4D97-AF65-F5344CB8AC3E}">
        <p14:creationId xmlns:p14="http://schemas.microsoft.com/office/powerpoint/2010/main" val="44897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Abgerundetes Rechteck 6">
            <a:hlinkClick r:id="rId4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7183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Stichfrage (bei Gleichstand, die schnellste Meldung zählt):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479771" y="2884859"/>
            <a:ext cx="7232457" cy="14632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Kindersuchmaschine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Online-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Lexikon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fragFINN!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0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6">
            <a:hlinkClick r:id="rId4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4986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Stichfrage (bei Gleichstand, die schnellste Meldung zählt):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479771" y="2819239"/>
            <a:ext cx="7232457" cy="14632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weitere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Kindersuchmaschine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Online-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Lexikon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fragFINN!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bgerundetes Rechteck 9">
            <a:extLst>
              <a:ext uri="{FF2B5EF4-FFF2-40B4-BE49-F238E27FC236}">
                <a16:creationId xmlns:a16="http://schemas.microsoft.com/office/drawing/2014/main" id="{4B55C093-F66E-ABB0-3440-1AF8E3C9FE3B}"/>
              </a:ext>
            </a:extLst>
          </p:cNvPr>
          <p:cNvSpPr/>
          <p:nvPr/>
        </p:nvSpPr>
        <p:spPr>
          <a:xfrm>
            <a:off x="2356449" y="4386300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Helles Köpfchen</a:t>
            </a:r>
          </a:p>
        </p:txBody>
      </p:sp>
      <p:sp>
        <p:nvSpPr>
          <p:cNvPr id="5" name="Abgerundetes Rechteck 9">
            <a:extLst>
              <a:ext uri="{FF2B5EF4-FFF2-40B4-BE49-F238E27FC236}">
                <a16:creationId xmlns:a16="http://schemas.microsoft.com/office/drawing/2014/main" id="{2478A98B-52EB-BDD5-07A1-F6D1C038459F}"/>
              </a:ext>
            </a:extLst>
          </p:cNvPr>
          <p:cNvSpPr/>
          <p:nvPr/>
        </p:nvSpPr>
        <p:spPr>
          <a:xfrm>
            <a:off x="6315973" y="4386300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Klexikon</a:t>
            </a:r>
            <a:endParaRPr lang="de-DE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07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EFA592-B6FD-641C-0578-2695C426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</a:t>
            </a:r>
            <a:r>
              <a:rPr lang="de-DE" dirty="0" err="1"/>
              <a:t>für‘s</a:t>
            </a:r>
            <a:r>
              <a:rPr lang="de-DE" dirty="0"/>
              <a:t> Mitspielen!</a:t>
            </a:r>
          </a:p>
        </p:txBody>
      </p:sp>
    </p:spTree>
    <p:extLst>
      <p:ext uri="{BB962C8B-B14F-4D97-AF65-F5344CB8AC3E}">
        <p14:creationId xmlns:p14="http://schemas.microsoft.com/office/powerpoint/2010/main" val="319933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heißt eine Kindersuchmaschine?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fragTIMM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fragLINN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fragJIMM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de-DE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fragFinn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4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heißt eine Kindersuchmaschine?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fragTIMM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fragLINN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fragJIMM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de-DE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fragFinn</a:t>
            </a:r>
            <a:endParaRPr lang="de-DE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kannst du ohne Probleme öffentlich im Internet teilen?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Adresse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Lieblingstier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Telefonnummer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Geburtsdatum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7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kannst du ohne Probleme öffentlich im Internet teilen?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Adresse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Lieblingstier</a:t>
            </a:r>
            <a:endParaRPr lang="de-DE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Telefonnummer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Geburtsdatum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5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machst nach einem Konzert ein Foto von deiner Lieblingsband. Darfst du es Internet posten? 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Ja!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Ja, aber nur, wenn ich von allen eine Unterschrift habe.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Ja, aber nur, wenn ich alle gefragt habe. 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machst nach einem Konzert ein Foto von deiner Lieblingsband. Darfst du es Internet posten? 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Ja!</a:t>
            </a:r>
            <a:endParaRPr lang="de-DE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Ja, aber nur, wenn ich von allen eine Unterschrift habe.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Ja, aber nur, wenn ich alle gefragt habe. 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Emojis – welche Antwort ist falsch?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Sie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unterschiedlich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aussehen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Sie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Missverständnissen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führen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Am 17. Juli ist der Welt-Emoji-Tag.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Je mehr unterschiedliche Emojis ich verwende, desto mehr Klarheit schaffe ich.</a:t>
            </a:r>
          </a:p>
        </p:txBody>
      </p:sp>
    </p:spTree>
    <p:extLst>
      <p:ext uri="{BB962C8B-B14F-4D97-AF65-F5344CB8AC3E}">
        <p14:creationId xmlns:p14="http://schemas.microsoft.com/office/powerpoint/2010/main" val="32075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2F447-26E6-E1B5-A657-AFCE64E18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D6E60-5A2C-974C-9C81-1E076AF74BF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6">
            <a:hlinkClick r:id="rId2" action="ppaction://hlinkfile"/>
            <a:extLst>
              <a:ext uri="{FF2B5EF4-FFF2-40B4-BE49-F238E27FC236}">
                <a16:creationId xmlns:a16="http://schemas.microsoft.com/office/drawing/2014/main" id="{EA0639B2-87AF-E50B-9060-7C14CBA51981}"/>
              </a:ext>
            </a:extLst>
          </p:cNvPr>
          <p:cNvSpPr/>
          <p:nvPr/>
        </p:nvSpPr>
        <p:spPr>
          <a:xfrm>
            <a:off x="2356449" y="1485401"/>
            <a:ext cx="7479102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548"/>
            <a:r>
              <a:rPr lang="de-DE" sz="2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Emojis – welche Antwort ist falsch?</a:t>
            </a: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E5BCDD72-CAD3-7532-3FE6-3637ADD0D360}"/>
              </a:ext>
            </a:extLst>
          </p:cNvPr>
          <p:cNvSpPr/>
          <p:nvPr/>
        </p:nvSpPr>
        <p:spPr>
          <a:xfrm>
            <a:off x="235645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Sie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unterschiedlich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aussehen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0CE6234-8167-E5AF-12E8-B1F1D8AEC769}"/>
              </a:ext>
            </a:extLst>
          </p:cNvPr>
          <p:cNvSpPr/>
          <p:nvPr/>
        </p:nvSpPr>
        <p:spPr>
          <a:xfrm>
            <a:off x="6096000" y="292217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Sie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Missverständnissen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führen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bgerundetes Rechteck 9">
            <a:extLst>
              <a:ext uri="{FF2B5EF4-FFF2-40B4-BE49-F238E27FC236}">
                <a16:creationId xmlns:a16="http://schemas.microsoft.com/office/drawing/2014/main" id="{F0217C9F-8DC6-D3F0-DD21-76A76199713D}"/>
              </a:ext>
            </a:extLst>
          </p:cNvPr>
          <p:cNvSpPr/>
          <p:nvPr/>
        </p:nvSpPr>
        <p:spPr>
          <a:xfrm>
            <a:off x="6096000" y="4212559"/>
            <a:ext cx="3674854" cy="12013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 Am 17. Juli ist der Welt-Emoji-Tag.</a:t>
            </a: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0A750DE0-A161-2843-01D5-A822AC752EA7}"/>
              </a:ext>
            </a:extLst>
          </p:cNvPr>
          <p:cNvSpPr/>
          <p:nvPr/>
        </p:nvSpPr>
        <p:spPr>
          <a:xfrm>
            <a:off x="2356450" y="4212559"/>
            <a:ext cx="3674854" cy="12013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>
            <a:defPPr>
              <a:defRPr lang="de-DE"/>
            </a:defPPr>
            <a:lvl1pPr marL="0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5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1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17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231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289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346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404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462" algn="l" defTabSz="91411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Je mehr unterschiedliche Emojis ich verwende, desto mehr Klarheit schaffe ich.</a:t>
            </a:r>
          </a:p>
        </p:txBody>
      </p:sp>
    </p:spTree>
    <p:extLst>
      <p:ext uri="{BB962C8B-B14F-4D97-AF65-F5344CB8AC3E}">
        <p14:creationId xmlns:p14="http://schemas.microsoft.com/office/powerpoint/2010/main" val="177608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">
      <a:dk1>
        <a:srgbClr val="000000"/>
      </a:dk1>
      <a:lt1>
        <a:srgbClr val="FFFFFF"/>
      </a:lt1>
      <a:dk2>
        <a:srgbClr val="007279"/>
      </a:dk2>
      <a:lt2>
        <a:srgbClr val="CFE3BE"/>
      </a:lt2>
      <a:accent1>
        <a:srgbClr val="77B755"/>
      </a:accent1>
      <a:accent2>
        <a:srgbClr val="007279"/>
      </a:accent2>
      <a:accent3>
        <a:srgbClr val="E63464"/>
      </a:accent3>
      <a:accent4>
        <a:srgbClr val="141313"/>
      </a:accent4>
      <a:accent5>
        <a:srgbClr val="B7B7B7"/>
      </a:accent5>
      <a:accent6>
        <a:srgbClr val="7E848D"/>
      </a:accent6>
      <a:hlink>
        <a:srgbClr val="5B5B5B"/>
      </a:hlink>
      <a:folHlink>
        <a:srgbClr val="7C7C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spcFirstLastPara="0" vert="horz" wrap="square" lIns="252575" tIns="283486" rIns="252576" bIns="283485" numCol="1" spcCol="1270" anchor="ctr" anchorCtr="0">
        <a:noAutofit/>
      </a:bodyPr>
      <a:lstStyle>
        <a:defPPr marL="0" indent="0" algn="ctr" defTabSz="53340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1200" kern="1200" dirty="0" smtClean="0">
            <a:latin typeface="Lexend" pitchFamily="2" charset="77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2">
            <a:hueOff val="0"/>
            <a:satOff val="0"/>
            <a:lumOff val="0"/>
            <a:alphaOff val="0"/>
          </a:schemeClr>
        </a:fillRef>
        <a:effectRef idx="0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7" id="{E2DF89BC-15E9-7043-BB3D-1A73A4130469}" vid="{ED8E4AD2-3880-884A-AA01-821A7C296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4">
    <a:dk1>
      <a:srgbClr val="000000"/>
    </a:dk1>
    <a:lt1>
      <a:srgbClr val="FFFFFF"/>
    </a:lt1>
    <a:dk2>
      <a:srgbClr val="007279"/>
    </a:dk2>
    <a:lt2>
      <a:srgbClr val="CFE3BE"/>
    </a:lt2>
    <a:accent1>
      <a:srgbClr val="77B755"/>
    </a:accent1>
    <a:accent2>
      <a:srgbClr val="007279"/>
    </a:accent2>
    <a:accent3>
      <a:srgbClr val="E63464"/>
    </a:accent3>
    <a:accent4>
      <a:srgbClr val="141313"/>
    </a:accent4>
    <a:accent5>
      <a:srgbClr val="B7B7B7"/>
    </a:accent5>
    <a:accent6>
      <a:srgbClr val="7E848D"/>
    </a:accent6>
    <a:hlink>
      <a:srgbClr val="5B5B5B"/>
    </a:hlink>
    <a:folHlink>
      <a:srgbClr val="7C7C7C"/>
    </a:folHlink>
  </a:clrScheme>
</a:themeOverride>
</file>

<file path=ppt/theme/themeOverride2.xml><?xml version="1.0" encoding="utf-8"?>
<a:themeOverride xmlns:a="http://schemas.openxmlformats.org/drawingml/2006/main">
  <a:clrScheme name="Benutzerdefiniert 4">
    <a:dk1>
      <a:srgbClr val="000000"/>
    </a:dk1>
    <a:lt1>
      <a:srgbClr val="FFFFFF"/>
    </a:lt1>
    <a:dk2>
      <a:srgbClr val="007279"/>
    </a:dk2>
    <a:lt2>
      <a:srgbClr val="CFE3BE"/>
    </a:lt2>
    <a:accent1>
      <a:srgbClr val="77B755"/>
    </a:accent1>
    <a:accent2>
      <a:srgbClr val="007279"/>
    </a:accent2>
    <a:accent3>
      <a:srgbClr val="E63464"/>
    </a:accent3>
    <a:accent4>
      <a:srgbClr val="141313"/>
    </a:accent4>
    <a:accent5>
      <a:srgbClr val="B7B7B7"/>
    </a:accent5>
    <a:accent6>
      <a:srgbClr val="7E848D"/>
    </a:accent6>
    <a:hlink>
      <a:srgbClr val="5B5B5B"/>
    </a:hlink>
    <a:folHlink>
      <a:srgbClr val="7C7C7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3a4ff0-44ca-483d-a087-3e835341b240">
      <Terms xmlns="http://schemas.microsoft.com/office/infopath/2007/PartnerControls"/>
    </lcf76f155ced4ddcb4097134ff3c332f>
    <TaxCatchAll xmlns="947f7661-fd5c-49a3-8c46-707e3633e5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8449AD21543441B7B51205DF14F42A" ma:contentTypeVersion="17" ma:contentTypeDescription="Ein neues Dokument erstellen." ma:contentTypeScope="" ma:versionID="bcfdbc0d3a90992bdb5ec15434127cfe">
  <xsd:schema xmlns:xsd="http://www.w3.org/2001/XMLSchema" xmlns:xs="http://www.w3.org/2001/XMLSchema" xmlns:p="http://schemas.microsoft.com/office/2006/metadata/properties" xmlns:ns2="963a4ff0-44ca-483d-a087-3e835341b240" xmlns:ns3="947f7661-fd5c-49a3-8c46-707e3633e51d" targetNamespace="http://schemas.microsoft.com/office/2006/metadata/properties" ma:root="true" ma:fieldsID="bf67e20216b371ffa40b05216c59b877" ns2:_="" ns3:_="">
    <xsd:import namespace="963a4ff0-44ca-483d-a087-3e835341b240"/>
    <xsd:import namespace="947f7661-fd5c-49a3-8c46-707e3633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a4ff0-44ca-483d-a087-3e835341b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10faf6e-084d-41d6-a430-d0da57c6aa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f7661-fd5c-49a3-8c46-707e3633e51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5cdb1b-74e0-468c-816d-3f35aa43bb3c}" ma:internalName="TaxCatchAll" ma:showField="CatchAllData" ma:web="947f7661-fd5c-49a3-8c46-707e3633e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B51A10-3C63-4874-B45B-5B1F280B6870}">
  <ds:schemaRefs>
    <ds:schemaRef ds:uri="947f7661-fd5c-49a3-8c46-707e3633e51d"/>
    <ds:schemaRef ds:uri="963a4ff0-44ca-483d-a087-3e835341b24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09D033-9423-4F93-9093-22AA90849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0DCD9-C731-42C5-B8C8-E14B826AD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a4ff0-44ca-483d-a087-3e835341b240"/>
    <ds:schemaRef ds:uri="947f7661-fd5c-49a3-8c46-707e3633e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Abschlussquiz_Final</Template>
  <TotalTime>0</TotalTime>
  <Words>542</Words>
  <Application>Microsoft Office PowerPoint</Application>
  <PresentationFormat>Breitbild</PresentationFormat>
  <Paragraphs>83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Wingdings</vt:lpstr>
      <vt:lpstr>Calibri</vt:lpstr>
      <vt:lpstr>Arial</vt:lpstr>
      <vt:lpstr>Arial Narrow</vt:lpstr>
      <vt:lpstr>Office</vt:lpstr>
      <vt:lpstr>Abschlussquiz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für‘s Mitspielen!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Abschlussquiz</dc:title>
  <dc:creator>Lehmeier, Derya</dc:creator>
  <cp:lastModifiedBy>Lehmeier, Derya</cp:lastModifiedBy>
  <cp:revision>1</cp:revision>
  <dcterms:created xsi:type="dcterms:W3CDTF">2024-03-19T10:36:30Z</dcterms:created>
  <dcterms:modified xsi:type="dcterms:W3CDTF">2024-05-27T14:11:12Z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0x0101001C8449AD21543441B7B51205DF14F42A</vt:lpwstr>
  </property>
  <property fmtid="{D5CDD505-2E9C-101B-9397-08002B2CF9AE}" pid="3" name="MediaServiceImageTags">
    <vt:lpwstr/>
  </property>
</Properties>
</file>